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287" r:id="rId3"/>
    <p:sldId id="278" r:id="rId4"/>
    <p:sldId id="289" r:id="rId5"/>
    <p:sldId id="295" r:id="rId6"/>
    <p:sldId id="298" r:id="rId7"/>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E6CCBB-529D-410C-84FB-0EF74EEF5DEF}" v="2" dt="2023-09-09T07:40:32.43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4" autoAdjust="0"/>
    <p:restoredTop sz="94660"/>
  </p:normalViewPr>
  <p:slideViewPr>
    <p:cSldViewPr>
      <p:cViewPr varScale="1">
        <p:scale>
          <a:sx n="101" d="100"/>
          <a:sy n="101" d="100"/>
        </p:scale>
        <p:origin x="18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Ignacio González Gómez" userId="7bf5e9a1-d954-4178-a3a4-646934011e9a" providerId="ADAL" clId="{F3E6CCBB-529D-410C-84FB-0EF74EEF5DEF}"/>
    <pc:docChg chg="addSld modSld">
      <pc:chgData name="José Ignacio González Gómez" userId="7bf5e9a1-d954-4178-a3a4-646934011e9a" providerId="ADAL" clId="{F3E6CCBB-529D-410C-84FB-0EF74EEF5DEF}" dt="2023-09-09T07:40:38.591" v="17" actId="1076"/>
      <pc:docMkLst>
        <pc:docMk/>
      </pc:docMkLst>
      <pc:sldChg chg="modSp mod">
        <pc:chgData name="José Ignacio González Gómez" userId="7bf5e9a1-d954-4178-a3a4-646934011e9a" providerId="ADAL" clId="{F3E6CCBB-529D-410C-84FB-0EF74EEF5DEF}" dt="2023-09-09T07:39:24.174" v="10" actId="6549"/>
        <pc:sldMkLst>
          <pc:docMk/>
          <pc:sldMk cId="1047325625" sldId="280"/>
        </pc:sldMkLst>
        <pc:spChg chg="mod">
          <ac:chgData name="José Ignacio González Gómez" userId="7bf5e9a1-d954-4178-a3a4-646934011e9a" providerId="ADAL" clId="{F3E6CCBB-529D-410C-84FB-0EF74EEF5DEF}" dt="2023-09-09T07:39:16.356" v="9" actId="6549"/>
          <ac:spMkLst>
            <pc:docMk/>
            <pc:sldMk cId="1047325625" sldId="280"/>
            <ac:spMk id="2" creationId="{00000000-0000-0000-0000-000000000000}"/>
          </ac:spMkLst>
        </pc:spChg>
        <pc:spChg chg="mod">
          <ac:chgData name="José Ignacio González Gómez" userId="7bf5e9a1-d954-4178-a3a4-646934011e9a" providerId="ADAL" clId="{F3E6CCBB-529D-410C-84FB-0EF74EEF5DEF}" dt="2023-09-09T07:39:24.174" v="10" actId="6549"/>
          <ac:spMkLst>
            <pc:docMk/>
            <pc:sldMk cId="1047325625" sldId="280"/>
            <ac:spMk id="3" creationId="{00000000-0000-0000-0000-000000000000}"/>
          </ac:spMkLst>
        </pc:spChg>
      </pc:sldChg>
      <pc:sldChg chg="addSp delSp modSp new mod">
        <pc:chgData name="José Ignacio González Gómez" userId="7bf5e9a1-d954-4178-a3a4-646934011e9a" providerId="ADAL" clId="{F3E6CCBB-529D-410C-84FB-0EF74EEF5DEF}" dt="2023-09-09T07:40:38.591" v="17" actId="1076"/>
        <pc:sldMkLst>
          <pc:docMk/>
          <pc:sldMk cId="1448540243" sldId="296"/>
        </pc:sldMkLst>
        <pc:spChg chg="del">
          <ac:chgData name="José Ignacio González Gómez" userId="7bf5e9a1-d954-4178-a3a4-646934011e9a" providerId="ADAL" clId="{F3E6CCBB-529D-410C-84FB-0EF74EEF5DEF}" dt="2023-09-09T07:40:30.003" v="12" actId="478"/>
          <ac:spMkLst>
            <pc:docMk/>
            <pc:sldMk cId="1448540243" sldId="296"/>
            <ac:spMk id="2" creationId="{080D49CB-9B41-53AE-1950-33923867F9DE}"/>
          </ac:spMkLst>
        </pc:spChg>
        <pc:spChg chg="del">
          <ac:chgData name="José Ignacio González Gómez" userId="7bf5e9a1-d954-4178-a3a4-646934011e9a" providerId="ADAL" clId="{F3E6CCBB-529D-410C-84FB-0EF74EEF5DEF}" dt="2023-09-09T07:40:32.433" v="13" actId="478"/>
          <ac:spMkLst>
            <pc:docMk/>
            <pc:sldMk cId="1448540243" sldId="296"/>
            <ac:spMk id="3" creationId="{E0940176-6548-328A-9F3E-6E8328411EA5}"/>
          </ac:spMkLst>
        </pc:spChg>
        <pc:picChg chg="add mod">
          <ac:chgData name="José Ignacio González Gómez" userId="7bf5e9a1-d954-4178-a3a4-646934011e9a" providerId="ADAL" clId="{F3E6CCBB-529D-410C-84FB-0EF74EEF5DEF}" dt="2023-09-09T07:40:38.591" v="17" actId="1076"/>
          <ac:picMkLst>
            <pc:docMk/>
            <pc:sldMk cId="1448540243" sldId="296"/>
            <ac:picMk id="5" creationId="{68F3B945-CFC0-3EFB-BE9B-CC8ED5F71D33}"/>
          </ac:picMkLst>
        </pc:picChg>
      </pc:sldChg>
    </pc:docChg>
  </pc:docChgLst>
  <pc:docChgLst>
    <pc:chgData name="José Ignacio González Gómez" userId="7bf5e9a1-d954-4178-a3a4-646934011e9a" providerId="ADAL" clId="{9AF2BB7E-8A99-4BA0-846B-E2D47D71CAAB}"/>
    <pc:docChg chg="undo custSel addSld delSld modSld sldOrd">
      <pc:chgData name="José Ignacio González Gómez" userId="7bf5e9a1-d954-4178-a3a4-646934011e9a" providerId="ADAL" clId="{9AF2BB7E-8A99-4BA0-846B-E2D47D71CAAB}" dt="2023-09-07T15:08:12.143" v="524" actId="478"/>
      <pc:docMkLst>
        <pc:docMk/>
      </pc:docMkLst>
      <pc:sldChg chg="ord">
        <pc:chgData name="José Ignacio González Gómez" userId="7bf5e9a1-d954-4178-a3a4-646934011e9a" providerId="ADAL" clId="{9AF2BB7E-8A99-4BA0-846B-E2D47D71CAAB}" dt="2023-09-07T10:46:29.132" v="355"/>
        <pc:sldMkLst>
          <pc:docMk/>
          <pc:sldMk cId="0" sldId="271"/>
        </pc:sldMkLst>
      </pc:sldChg>
      <pc:sldChg chg="addSp delSp modSp mod">
        <pc:chgData name="José Ignacio González Gómez" userId="7bf5e9a1-d954-4178-a3a4-646934011e9a" providerId="ADAL" clId="{9AF2BB7E-8A99-4BA0-846B-E2D47D71CAAB}" dt="2023-09-07T09:49:36.121" v="292" actId="20577"/>
        <pc:sldMkLst>
          <pc:docMk/>
          <pc:sldMk cId="615710623" sldId="278"/>
        </pc:sldMkLst>
        <pc:spChg chg="del mod ord">
          <ac:chgData name="José Ignacio González Gómez" userId="7bf5e9a1-d954-4178-a3a4-646934011e9a" providerId="ADAL" clId="{9AF2BB7E-8A99-4BA0-846B-E2D47D71CAAB}" dt="2023-09-07T09:44:39.428" v="230" actId="478"/>
          <ac:spMkLst>
            <pc:docMk/>
            <pc:sldMk cId="615710623" sldId="278"/>
            <ac:spMk id="4" creationId="{CCE9AEE3-7423-C3C0-C37B-FAB035E0FBB2}"/>
          </ac:spMkLst>
        </pc:spChg>
        <pc:spChg chg="add del mod">
          <ac:chgData name="José Ignacio González Gómez" userId="7bf5e9a1-d954-4178-a3a4-646934011e9a" providerId="ADAL" clId="{9AF2BB7E-8A99-4BA0-846B-E2D47D71CAAB}" dt="2023-09-07T09:47:15.751" v="289" actId="13822"/>
          <ac:spMkLst>
            <pc:docMk/>
            <pc:sldMk cId="615710623" sldId="278"/>
            <ac:spMk id="11" creationId="{B7465AA8-C18C-2874-2A63-08B30EFBE579}"/>
          </ac:spMkLst>
        </pc:spChg>
        <pc:spChg chg="del">
          <ac:chgData name="José Ignacio González Gómez" userId="7bf5e9a1-d954-4178-a3a4-646934011e9a" providerId="ADAL" clId="{9AF2BB7E-8A99-4BA0-846B-E2D47D71CAAB}" dt="2023-09-07T09:38:11.280" v="33" actId="478"/>
          <ac:spMkLst>
            <pc:docMk/>
            <pc:sldMk cId="615710623" sldId="278"/>
            <ac:spMk id="20" creationId="{82EBCE1D-F631-40A5-89C7-AE76F0560E81}"/>
          </ac:spMkLst>
        </pc:spChg>
        <pc:spChg chg="mod">
          <ac:chgData name="José Ignacio González Gómez" userId="7bf5e9a1-d954-4178-a3a4-646934011e9a" providerId="ADAL" clId="{9AF2BB7E-8A99-4BA0-846B-E2D47D71CAAB}" dt="2023-09-07T09:49:36.121" v="292" actId="20577"/>
          <ac:spMkLst>
            <pc:docMk/>
            <pc:sldMk cId="615710623" sldId="278"/>
            <ac:spMk id="37" creationId="{00000000-0000-0000-0000-000000000000}"/>
          </ac:spMkLst>
        </pc:spChg>
        <pc:picChg chg="del">
          <ac:chgData name="José Ignacio González Gómez" userId="7bf5e9a1-d954-4178-a3a4-646934011e9a" providerId="ADAL" clId="{9AF2BB7E-8A99-4BA0-846B-E2D47D71CAAB}" dt="2023-09-07T09:38:06.897" v="32" actId="478"/>
          <ac:picMkLst>
            <pc:docMk/>
            <pc:sldMk cId="615710623" sldId="278"/>
            <ac:picMk id="3" creationId="{2C146083-9AB4-5247-3999-48C5E8244367}"/>
          </ac:picMkLst>
        </pc:picChg>
        <pc:picChg chg="add del mod">
          <ac:chgData name="José Ignacio González Gómez" userId="7bf5e9a1-d954-4178-a3a4-646934011e9a" providerId="ADAL" clId="{9AF2BB7E-8A99-4BA0-846B-E2D47D71CAAB}" dt="2023-09-07T09:42:10.660" v="49" actId="478"/>
          <ac:picMkLst>
            <pc:docMk/>
            <pc:sldMk cId="615710623" sldId="278"/>
            <ac:picMk id="6" creationId="{9688C6E1-5B8C-8352-7CD3-DF895AB73995}"/>
          </ac:picMkLst>
        </pc:picChg>
        <pc:picChg chg="del">
          <ac:chgData name="José Ignacio González Gómez" userId="7bf5e9a1-d954-4178-a3a4-646934011e9a" providerId="ADAL" clId="{9AF2BB7E-8A99-4BA0-846B-E2D47D71CAAB}" dt="2023-09-07T09:38:00.265" v="30" actId="478"/>
          <ac:picMkLst>
            <pc:docMk/>
            <pc:sldMk cId="615710623" sldId="278"/>
            <ac:picMk id="7" creationId="{48E0F091-0533-4EC6-8D7F-93742510CDBE}"/>
          </ac:picMkLst>
        </pc:picChg>
        <pc:picChg chg="add mod">
          <ac:chgData name="José Ignacio González Gómez" userId="7bf5e9a1-d954-4178-a3a4-646934011e9a" providerId="ADAL" clId="{9AF2BB7E-8A99-4BA0-846B-E2D47D71CAAB}" dt="2023-09-07T09:42:22.307" v="54" actId="1440"/>
          <ac:picMkLst>
            <pc:docMk/>
            <pc:sldMk cId="615710623" sldId="278"/>
            <ac:picMk id="9" creationId="{3D86E8F0-C303-EBF7-0B07-0A1B15941A09}"/>
          </ac:picMkLst>
        </pc:picChg>
        <pc:cxnChg chg="mod ord">
          <ac:chgData name="José Ignacio González Gómez" userId="7bf5e9a1-d954-4178-a3a4-646934011e9a" providerId="ADAL" clId="{9AF2BB7E-8A99-4BA0-846B-E2D47D71CAAB}" dt="2023-09-07T09:47:03.525" v="287" actId="1076"/>
          <ac:cxnSpMkLst>
            <pc:docMk/>
            <pc:sldMk cId="615710623" sldId="278"/>
            <ac:cxnSpMk id="5" creationId="{A99192B6-7799-575A-BB3A-61C754161198}"/>
          </ac:cxnSpMkLst>
        </pc:cxnChg>
      </pc:sldChg>
      <pc:sldChg chg="del">
        <pc:chgData name="José Ignacio González Gómez" userId="7bf5e9a1-d954-4178-a3a4-646934011e9a" providerId="ADAL" clId="{9AF2BB7E-8A99-4BA0-846B-E2D47D71CAAB}" dt="2023-09-07T10:46:50.890" v="359" actId="47"/>
        <pc:sldMkLst>
          <pc:docMk/>
          <pc:sldMk cId="41152023" sldId="279"/>
        </pc:sldMkLst>
      </pc:sldChg>
      <pc:sldChg chg="addSp delSp modSp mod">
        <pc:chgData name="José Ignacio González Gómez" userId="7bf5e9a1-d954-4178-a3a4-646934011e9a" providerId="ADAL" clId="{9AF2BB7E-8A99-4BA0-846B-E2D47D71CAAB}" dt="2023-09-07T09:21:51.046" v="28" actId="1076"/>
        <pc:sldMkLst>
          <pc:docMk/>
          <pc:sldMk cId="1047325625" sldId="280"/>
        </pc:sldMkLst>
        <pc:spChg chg="mod">
          <ac:chgData name="José Ignacio González Gómez" userId="7bf5e9a1-d954-4178-a3a4-646934011e9a" providerId="ADAL" clId="{9AF2BB7E-8A99-4BA0-846B-E2D47D71CAAB}" dt="2023-09-07T09:10:11.968" v="1" actId="20577"/>
          <ac:spMkLst>
            <pc:docMk/>
            <pc:sldMk cId="1047325625" sldId="280"/>
            <ac:spMk id="2" creationId="{00000000-0000-0000-0000-000000000000}"/>
          </ac:spMkLst>
        </pc:spChg>
        <pc:spChg chg="mod">
          <ac:chgData name="José Ignacio González Gómez" userId="7bf5e9a1-d954-4178-a3a4-646934011e9a" providerId="ADAL" clId="{9AF2BB7E-8A99-4BA0-846B-E2D47D71CAAB}" dt="2023-09-07T09:10:33.183" v="15" actId="20577"/>
          <ac:spMkLst>
            <pc:docMk/>
            <pc:sldMk cId="1047325625" sldId="280"/>
            <ac:spMk id="3" creationId="{00000000-0000-0000-0000-000000000000}"/>
          </ac:spMkLst>
        </pc:spChg>
        <pc:picChg chg="del">
          <ac:chgData name="José Ignacio González Gómez" userId="7bf5e9a1-d954-4178-a3a4-646934011e9a" providerId="ADAL" clId="{9AF2BB7E-8A99-4BA0-846B-E2D47D71CAAB}" dt="2023-09-07T09:21:46.296" v="26" actId="478"/>
          <ac:picMkLst>
            <pc:docMk/>
            <pc:sldMk cId="1047325625" sldId="280"/>
            <ac:picMk id="5" creationId="{E5B6E43D-8B8F-4AA0-B69B-8FCC5DE6A108}"/>
          </ac:picMkLst>
        </pc:picChg>
        <pc:picChg chg="add mod">
          <ac:chgData name="José Ignacio González Gómez" userId="7bf5e9a1-d954-4178-a3a4-646934011e9a" providerId="ADAL" clId="{9AF2BB7E-8A99-4BA0-846B-E2D47D71CAAB}" dt="2023-09-07T09:21:51.046" v="28" actId="1076"/>
          <ac:picMkLst>
            <pc:docMk/>
            <pc:sldMk cId="1047325625" sldId="280"/>
            <ac:picMk id="8" creationId="{F99D4275-C348-3291-2CFD-CF9936DED5AA}"/>
          </ac:picMkLst>
        </pc:picChg>
      </pc:sldChg>
      <pc:sldChg chg="delSp mod">
        <pc:chgData name="José Ignacio González Gómez" userId="7bf5e9a1-d954-4178-a3a4-646934011e9a" providerId="ADAL" clId="{9AF2BB7E-8A99-4BA0-846B-E2D47D71CAAB}" dt="2023-09-07T10:06:28.002" v="339" actId="478"/>
        <pc:sldMkLst>
          <pc:docMk/>
          <pc:sldMk cId="1977294740" sldId="286"/>
        </pc:sldMkLst>
        <pc:spChg chg="del">
          <ac:chgData name="José Ignacio González Gómez" userId="7bf5e9a1-d954-4178-a3a4-646934011e9a" providerId="ADAL" clId="{9AF2BB7E-8A99-4BA0-846B-E2D47D71CAAB}" dt="2023-09-07T10:06:28.002" v="339" actId="478"/>
          <ac:spMkLst>
            <pc:docMk/>
            <pc:sldMk cId="1977294740" sldId="286"/>
            <ac:spMk id="12" creationId="{84DB46CB-6497-4E81-842C-05FE9F61D8AD}"/>
          </ac:spMkLst>
        </pc:spChg>
        <pc:spChg chg="del">
          <ac:chgData name="José Ignacio González Gómez" userId="7bf5e9a1-d954-4178-a3a4-646934011e9a" providerId="ADAL" clId="{9AF2BB7E-8A99-4BA0-846B-E2D47D71CAAB}" dt="2023-09-07T10:06:28.002" v="339" actId="478"/>
          <ac:spMkLst>
            <pc:docMk/>
            <pc:sldMk cId="1977294740" sldId="286"/>
            <ac:spMk id="17" creationId="{5D828193-5149-4B7C-854C-9817F6B26603}"/>
          </ac:spMkLst>
        </pc:spChg>
        <pc:picChg chg="del">
          <ac:chgData name="José Ignacio González Gómez" userId="7bf5e9a1-d954-4178-a3a4-646934011e9a" providerId="ADAL" clId="{9AF2BB7E-8A99-4BA0-846B-E2D47D71CAAB}" dt="2023-09-07T10:06:28.002" v="339" actId="478"/>
          <ac:picMkLst>
            <pc:docMk/>
            <pc:sldMk cId="1977294740" sldId="286"/>
            <ac:picMk id="3" creationId="{98890A55-C5D6-A44F-F984-722E4E6D2386}"/>
          </ac:picMkLst>
        </pc:picChg>
        <pc:picChg chg="del">
          <ac:chgData name="José Ignacio González Gómez" userId="7bf5e9a1-d954-4178-a3a4-646934011e9a" providerId="ADAL" clId="{9AF2BB7E-8A99-4BA0-846B-E2D47D71CAAB}" dt="2023-09-07T10:06:28.002" v="339" actId="478"/>
          <ac:picMkLst>
            <pc:docMk/>
            <pc:sldMk cId="1977294740" sldId="286"/>
            <ac:picMk id="5" creationId="{33391F77-D942-4C8B-12B5-3CE6F26B12A7}"/>
          </ac:picMkLst>
        </pc:picChg>
        <pc:picChg chg="del">
          <ac:chgData name="José Ignacio González Gómez" userId="7bf5e9a1-d954-4178-a3a4-646934011e9a" providerId="ADAL" clId="{9AF2BB7E-8A99-4BA0-846B-E2D47D71CAAB}" dt="2023-09-07T10:06:28.002" v="339" actId="478"/>
          <ac:picMkLst>
            <pc:docMk/>
            <pc:sldMk cId="1977294740" sldId="286"/>
            <ac:picMk id="11" creationId="{F389BA41-8744-41DB-975D-9AB6DD78691A}"/>
          </ac:picMkLst>
        </pc:picChg>
        <pc:picChg chg="del">
          <ac:chgData name="José Ignacio González Gómez" userId="7bf5e9a1-d954-4178-a3a4-646934011e9a" providerId="ADAL" clId="{9AF2BB7E-8A99-4BA0-846B-E2D47D71CAAB}" dt="2023-09-07T10:06:28.002" v="339" actId="478"/>
          <ac:picMkLst>
            <pc:docMk/>
            <pc:sldMk cId="1977294740" sldId="286"/>
            <ac:picMk id="14" creationId="{D7274CE6-2B7E-48FC-A3EE-008AB51A6BB8}"/>
          </ac:picMkLst>
        </pc:picChg>
      </pc:sldChg>
      <pc:sldChg chg="addSp modSp mod">
        <pc:chgData name="José Ignacio González Gómez" userId="7bf5e9a1-d954-4178-a3a4-646934011e9a" providerId="ADAL" clId="{9AF2BB7E-8A99-4BA0-846B-E2D47D71CAAB}" dt="2023-09-07T09:12:47.968" v="24" actId="1076"/>
        <pc:sldMkLst>
          <pc:docMk/>
          <pc:sldMk cId="195258360" sldId="287"/>
        </pc:sldMkLst>
        <pc:picChg chg="add mod">
          <ac:chgData name="José Ignacio González Gómez" userId="7bf5e9a1-d954-4178-a3a4-646934011e9a" providerId="ADAL" clId="{9AF2BB7E-8A99-4BA0-846B-E2D47D71CAAB}" dt="2023-09-07T09:12:47.968" v="24" actId="1076"/>
          <ac:picMkLst>
            <pc:docMk/>
            <pc:sldMk cId="195258360" sldId="287"/>
            <ac:picMk id="3" creationId="{ACDAC14A-0E23-0B7E-C112-1D40D2404C28}"/>
          </ac:picMkLst>
        </pc:picChg>
      </pc:sldChg>
      <pc:sldChg chg="ord">
        <pc:chgData name="José Ignacio González Gómez" userId="7bf5e9a1-d954-4178-a3a4-646934011e9a" providerId="ADAL" clId="{9AF2BB7E-8A99-4BA0-846B-E2D47D71CAAB}" dt="2023-09-07T10:07:09.486" v="341"/>
        <pc:sldMkLst>
          <pc:docMk/>
          <pc:sldMk cId="1939780079" sldId="289"/>
        </pc:sldMkLst>
      </pc:sldChg>
      <pc:sldChg chg="addSp delSp modSp mod ord">
        <pc:chgData name="José Ignacio González Gómez" userId="7bf5e9a1-d954-4178-a3a4-646934011e9a" providerId="ADAL" clId="{9AF2BB7E-8A99-4BA0-846B-E2D47D71CAAB}" dt="2023-09-07T15:08:12.143" v="524" actId="478"/>
        <pc:sldMkLst>
          <pc:docMk/>
          <pc:sldMk cId="445991674" sldId="290"/>
        </pc:sldMkLst>
        <pc:spChg chg="mod">
          <ac:chgData name="José Ignacio González Gómez" userId="7bf5e9a1-d954-4178-a3a4-646934011e9a" providerId="ADAL" clId="{9AF2BB7E-8A99-4BA0-846B-E2D47D71CAAB}" dt="2023-09-07T15:07:10.893" v="522" actId="207"/>
          <ac:spMkLst>
            <pc:docMk/>
            <pc:sldMk cId="445991674" sldId="290"/>
            <ac:spMk id="4" creationId="{0CB240CC-B40D-53AC-F6C8-224B24E69BB9}"/>
          </ac:spMkLst>
        </pc:spChg>
        <pc:spChg chg="mod">
          <ac:chgData name="José Ignacio González Gómez" userId="7bf5e9a1-d954-4178-a3a4-646934011e9a" providerId="ADAL" clId="{9AF2BB7E-8A99-4BA0-846B-E2D47D71CAAB}" dt="2023-09-07T10:46:44.166" v="356" actId="6549"/>
          <ac:spMkLst>
            <pc:docMk/>
            <pc:sldMk cId="445991674" sldId="290"/>
            <ac:spMk id="10" creationId="{574B9BF0-8721-4802-B798-331BD38E05A5}"/>
          </ac:spMkLst>
        </pc:spChg>
        <pc:picChg chg="add del">
          <ac:chgData name="José Ignacio González Gómez" userId="7bf5e9a1-d954-4178-a3a4-646934011e9a" providerId="ADAL" clId="{9AF2BB7E-8A99-4BA0-846B-E2D47D71CAAB}" dt="2023-09-07T15:08:12.143" v="524" actId="478"/>
          <ac:picMkLst>
            <pc:docMk/>
            <pc:sldMk cId="445991674" sldId="290"/>
            <ac:picMk id="6" creationId="{5D8418F6-9981-CEC9-EEBC-44CF0A643FCE}"/>
          </ac:picMkLst>
        </pc:picChg>
        <pc:cxnChg chg="del">
          <ac:chgData name="José Ignacio González Gómez" userId="7bf5e9a1-d954-4178-a3a4-646934011e9a" providerId="ADAL" clId="{9AF2BB7E-8A99-4BA0-846B-E2D47D71CAAB}" dt="2023-09-07T15:08:10.815" v="523" actId="478"/>
          <ac:cxnSpMkLst>
            <pc:docMk/>
            <pc:sldMk cId="445991674" sldId="290"/>
            <ac:cxnSpMk id="8" creationId="{9ACE280E-CB1E-C8CA-EAB8-516C84777D3B}"/>
          </ac:cxnSpMkLst>
        </pc:cxnChg>
      </pc:sldChg>
      <pc:sldChg chg="addSp delSp modSp mod">
        <pc:chgData name="José Ignacio González Gómez" userId="7bf5e9a1-d954-4178-a3a4-646934011e9a" providerId="ADAL" clId="{9AF2BB7E-8A99-4BA0-846B-E2D47D71CAAB}" dt="2023-09-07T10:19:42.729" v="353" actId="1076"/>
        <pc:sldMkLst>
          <pc:docMk/>
          <pc:sldMk cId="1655950425" sldId="295"/>
        </pc:sldMkLst>
        <pc:spChg chg="del">
          <ac:chgData name="José Ignacio González Gómez" userId="7bf5e9a1-d954-4178-a3a4-646934011e9a" providerId="ADAL" clId="{9AF2BB7E-8A99-4BA0-846B-E2D47D71CAAB}" dt="2023-09-07T09:49:23.185" v="290" actId="478"/>
          <ac:spMkLst>
            <pc:docMk/>
            <pc:sldMk cId="1655950425" sldId="295"/>
            <ac:spMk id="2" creationId="{2D0C8786-7090-60BC-0C47-549B50835673}"/>
          </ac:spMkLst>
        </pc:spChg>
        <pc:spChg chg="add del mod">
          <ac:chgData name="José Ignacio González Gómez" userId="7bf5e9a1-d954-4178-a3a4-646934011e9a" providerId="ADAL" clId="{9AF2BB7E-8A99-4BA0-846B-E2D47D71CAAB}" dt="2023-09-07T10:07:14.698" v="343" actId="478"/>
          <ac:spMkLst>
            <pc:docMk/>
            <pc:sldMk cId="1655950425" sldId="295"/>
            <ac:spMk id="4" creationId="{CE8984A7-5BCE-2D8D-D441-44B8D9E6ED66}"/>
          </ac:spMkLst>
        </pc:spChg>
        <pc:spChg chg="add del mod">
          <ac:chgData name="José Ignacio González Gómez" userId="7bf5e9a1-d954-4178-a3a4-646934011e9a" providerId="ADAL" clId="{9AF2BB7E-8A99-4BA0-846B-E2D47D71CAAB}" dt="2023-09-07T10:07:13.563" v="342" actId="478"/>
          <ac:spMkLst>
            <pc:docMk/>
            <pc:sldMk cId="1655950425" sldId="295"/>
            <ac:spMk id="5" creationId="{76CB43D3-1966-7C7B-572E-898F4AC1EB18}"/>
          </ac:spMkLst>
        </pc:spChg>
        <pc:spChg chg="del">
          <ac:chgData name="José Ignacio González Gómez" userId="7bf5e9a1-d954-4178-a3a4-646934011e9a" providerId="ADAL" clId="{9AF2BB7E-8A99-4BA0-846B-E2D47D71CAAB}" dt="2023-09-07T09:49:23.185" v="290" actId="478"/>
          <ac:spMkLst>
            <pc:docMk/>
            <pc:sldMk cId="1655950425" sldId="295"/>
            <ac:spMk id="6" creationId="{28E44417-96D4-19B2-A68D-E61E65FF4CC2}"/>
          </ac:spMkLst>
        </pc:spChg>
        <pc:spChg chg="add mod">
          <ac:chgData name="José Ignacio González Gómez" userId="7bf5e9a1-d954-4178-a3a4-646934011e9a" providerId="ADAL" clId="{9AF2BB7E-8A99-4BA0-846B-E2D47D71CAAB}" dt="2023-09-07T10:19:42.729" v="353" actId="1076"/>
          <ac:spMkLst>
            <pc:docMk/>
            <pc:sldMk cId="1655950425" sldId="295"/>
            <ac:spMk id="9" creationId="{3E6FCA97-5D51-25E4-109C-6552B45BC1B5}"/>
          </ac:spMkLst>
        </pc:spChg>
        <pc:spChg chg="add mod">
          <ac:chgData name="José Ignacio González Gómez" userId="7bf5e9a1-d954-4178-a3a4-646934011e9a" providerId="ADAL" clId="{9AF2BB7E-8A99-4BA0-846B-E2D47D71CAAB}" dt="2023-09-07T10:07:53.861" v="352" actId="13822"/>
          <ac:spMkLst>
            <pc:docMk/>
            <pc:sldMk cId="1655950425" sldId="295"/>
            <ac:spMk id="11" creationId="{27AF5904-5CAC-7561-B679-F8DA7E7CD6FD}"/>
          </ac:spMkLst>
        </pc:spChg>
        <pc:picChg chg="del">
          <ac:chgData name="José Ignacio González Gómez" userId="7bf5e9a1-d954-4178-a3a4-646934011e9a" providerId="ADAL" clId="{9AF2BB7E-8A99-4BA0-846B-E2D47D71CAAB}" dt="2023-09-07T09:49:23.185" v="290" actId="478"/>
          <ac:picMkLst>
            <pc:docMk/>
            <pc:sldMk cId="1655950425" sldId="295"/>
            <ac:picMk id="8" creationId="{17B0AB5D-2147-AA41-36FD-12F870FFAEFF}"/>
          </ac:picMkLst>
        </pc:picChg>
      </pc:sldChg>
      <pc:sldChg chg="addSp delSp modSp new del mod">
        <pc:chgData name="José Ignacio González Gómez" userId="7bf5e9a1-d954-4178-a3a4-646934011e9a" providerId="ADAL" clId="{9AF2BB7E-8A99-4BA0-846B-E2D47D71CAAB}" dt="2023-09-07T09:12:51.934" v="25" actId="47"/>
        <pc:sldMkLst>
          <pc:docMk/>
          <pc:sldMk cId="672395080" sldId="296"/>
        </pc:sldMkLst>
        <pc:spChg chg="del">
          <ac:chgData name="José Ignacio González Gómez" userId="7bf5e9a1-d954-4178-a3a4-646934011e9a" providerId="ADAL" clId="{9AF2BB7E-8A99-4BA0-846B-E2D47D71CAAB}" dt="2023-09-07T09:12:06.420" v="17" actId="478"/>
          <ac:spMkLst>
            <pc:docMk/>
            <pc:sldMk cId="672395080" sldId="296"/>
            <ac:spMk id="2" creationId="{CC4BAE11-E095-AD90-4686-377FFADC2974}"/>
          </ac:spMkLst>
        </pc:spChg>
        <pc:spChg chg="del">
          <ac:chgData name="José Ignacio González Gómez" userId="7bf5e9a1-d954-4178-a3a4-646934011e9a" providerId="ADAL" clId="{9AF2BB7E-8A99-4BA0-846B-E2D47D71CAAB}" dt="2023-09-07T09:12:09.224" v="18" actId="478"/>
          <ac:spMkLst>
            <pc:docMk/>
            <pc:sldMk cId="672395080" sldId="296"/>
            <ac:spMk id="3" creationId="{80CF7B6D-C203-4E9C-E2B1-8C59D7942F16}"/>
          </ac:spMkLst>
        </pc:spChg>
        <pc:picChg chg="add mod">
          <ac:chgData name="José Ignacio González Gómez" userId="7bf5e9a1-d954-4178-a3a4-646934011e9a" providerId="ADAL" clId="{9AF2BB7E-8A99-4BA0-846B-E2D47D71CAAB}" dt="2023-09-07T09:12:12.656" v="20" actId="1076"/>
          <ac:picMkLst>
            <pc:docMk/>
            <pc:sldMk cId="672395080" sldId="296"/>
            <ac:picMk id="5" creationId="{3E7825A3-1255-AEA5-B341-740D0E87ACC5}"/>
          </ac:picMkLst>
        </pc:picChg>
      </pc:sldChg>
      <pc:sldChg chg="add">
        <pc:chgData name="José Ignacio González Gómez" userId="7bf5e9a1-d954-4178-a3a4-646934011e9a" providerId="ADAL" clId="{9AF2BB7E-8A99-4BA0-846B-E2D47D71CAAB}" dt="2023-09-07T09:49:28.159" v="291" actId="2890"/>
        <pc:sldMkLst>
          <pc:docMk/>
          <pc:sldMk cId="2059256618" sldId="296"/>
        </pc:sldMkLst>
      </pc:sldChg>
      <pc:sldChg chg="add">
        <pc:chgData name="José Ignacio González Gómez" userId="7bf5e9a1-d954-4178-a3a4-646934011e9a" providerId="ADAL" clId="{9AF2BB7E-8A99-4BA0-846B-E2D47D71CAAB}" dt="2023-09-07T10:06:20.480" v="338" actId="2890"/>
        <pc:sldMkLst>
          <pc:docMk/>
          <pc:sldMk cId="2610604865" sldId="297"/>
        </pc:sldMkLst>
      </pc:sldChg>
      <pc:sldChg chg="new del">
        <pc:chgData name="José Ignacio González Gómez" userId="7bf5e9a1-d954-4178-a3a4-646934011e9a" providerId="ADAL" clId="{9AF2BB7E-8A99-4BA0-846B-E2D47D71CAAB}" dt="2023-09-07T10:06:17.503" v="337" actId="47"/>
        <pc:sldMkLst>
          <pc:docMk/>
          <pc:sldMk cId="3528552629" sldId="2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8C2FB-8C17-4F61-AE78-91BF4E6ABA11}" type="datetimeFigureOut">
              <a:rPr lang="es-ES" smtClean="0"/>
              <a:t>11/09/2023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E7DAA-D711-4A17-AD85-4C6E92A6BA7F}" type="slidenum">
              <a:rPr lang="es-ES" smtClean="0"/>
              <a:t>‹Nº›</a:t>
            </a:fld>
            <a:endParaRPr lang="es-ES"/>
          </a:p>
        </p:txBody>
      </p:sp>
    </p:spTree>
    <p:extLst>
      <p:ext uri="{BB962C8B-B14F-4D97-AF65-F5344CB8AC3E}">
        <p14:creationId xmlns:p14="http://schemas.microsoft.com/office/powerpoint/2010/main" val="138894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8A59CAC8-9567-43DB-8FD4-E0A8BE7DABC9}" type="datetimeFigureOut">
              <a:rPr lang="es-ES"/>
              <a:pPr>
                <a:defRPr/>
              </a:pPr>
              <a:t>11/09/2023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D313A98-D3AF-48F3-9DB0-0F668299FA42}" type="slidenum">
              <a:rPr lang="es-ES"/>
              <a:pPr>
                <a:defRPr/>
              </a:pPr>
              <a:t>‹Nº›</a:t>
            </a:fld>
            <a:endParaRPr lang="es-ES"/>
          </a:p>
        </p:txBody>
      </p:sp>
    </p:spTree>
    <p:extLst>
      <p:ext uri="{BB962C8B-B14F-4D97-AF65-F5344CB8AC3E}">
        <p14:creationId xmlns:p14="http://schemas.microsoft.com/office/powerpoint/2010/main" val="115842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D5F26F1B-B45D-42D8-8D9C-F4BB7E1DD3F1}" type="datetimeFigureOut">
              <a:rPr lang="es-ES"/>
              <a:pPr>
                <a:defRPr/>
              </a:pPr>
              <a:t>11/09/2023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FCF87A4-98EA-4D4E-AB27-9FEAC776F6BB}" type="slidenum">
              <a:rPr lang="es-ES"/>
              <a:pPr>
                <a:defRPr/>
              </a:pPr>
              <a:t>‹Nº›</a:t>
            </a:fld>
            <a:endParaRPr lang="es-ES"/>
          </a:p>
        </p:txBody>
      </p:sp>
    </p:spTree>
    <p:extLst>
      <p:ext uri="{BB962C8B-B14F-4D97-AF65-F5344CB8AC3E}">
        <p14:creationId xmlns:p14="http://schemas.microsoft.com/office/powerpoint/2010/main" val="70604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663DBCDD-C3ED-4D63-82B3-2A637F3EB904}" type="datetimeFigureOut">
              <a:rPr lang="es-ES"/>
              <a:pPr>
                <a:defRPr/>
              </a:pPr>
              <a:t>11/09/2023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7A66E62-A226-4BFD-9D26-164B6D2BDF9F}" type="slidenum">
              <a:rPr lang="es-ES"/>
              <a:pPr>
                <a:defRPr/>
              </a:pPr>
              <a:t>‹Nº›</a:t>
            </a:fld>
            <a:endParaRPr lang="es-ES"/>
          </a:p>
        </p:txBody>
      </p:sp>
    </p:spTree>
    <p:extLst>
      <p:ext uri="{BB962C8B-B14F-4D97-AF65-F5344CB8AC3E}">
        <p14:creationId xmlns:p14="http://schemas.microsoft.com/office/powerpoint/2010/main" val="376126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31CEEE91-F646-4AF1-AABA-4EC8D896A007}" type="datetimeFigureOut">
              <a:rPr lang="es-ES"/>
              <a:pPr>
                <a:defRPr/>
              </a:pPr>
              <a:t>11/09/2023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F080616-4A5C-46C0-A707-5EA531BDF6CF}" type="slidenum">
              <a:rPr lang="es-ES"/>
              <a:pPr>
                <a:defRPr/>
              </a:pPr>
              <a:t>‹Nº›</a:t>
            </a:fld>
            <a:endParaRPr lang="es-ES"/>
          </a:p>
        </p:txBody>
      </p:sp>
    </p:spTree>
    <p:extLst>
      <p:ext uri="{BB962C8B-B14F-4D97-AF65-F5344CB8AC3E}">
        <p14:creationId xmlns:p14="http://schemas.microsoft.com/office/powerpoint/2010/main" val="52652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C47435-82EB-472E-83E0-53413AF2D6AB}" type="datetimeFigureOut">
              <a:rPr lang="es-ES"/>
              <a:pPr>
                <a:defRPr/>
              </a:pPr>
              <a:t>11/09/2023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E0C8869-DA8F-4EF3-83C5-99D93927849E}" type="slidenum">
              <a:rPr lang="es-ES"/>
              <a:pPr>
                <a:defRPr/>
              </a:pPr>
              <a:t>‹Nº›</a:t>
            </a:fld>
            <a:endParaRPr lang="es-ES"/>
          </a:p>
        </p:txBody>
      </p:sp>
    </p:spTree>
    <p:extLst>
      <p:ext uri="{BB962C8B-B14F-4D97-AF65-F5344CB8AC3E}">
        <p14:creationId xmlns:p14="http://schemas.microsoft.com/office/powerpoint/2010/main" val="171434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4011CF80-AA08-4DC1-8C6F-383DE5C578FA}" type="datetimeFigureOut">
              <a:rPr lang="es-ES"/>
              <a:pPr>
                <a:defRPr/>
              </a:pPr>
              <a:t>11/09/2023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7CE9D2F-892B-47D3-980D-42CA79BD2F30}" type="slidenum">
              <a:rPr lang="es-ES"/>
              <a:pPr>
                <a:defRPr/>
              </a:pPr>
              <a:t>‹Nº›</a:t>
            </a:fld>
            <a:endParaRPr lang="es-ES"/>
          </a:p>
        </p:txBody>
      </p:sp>
    </p:spTree>
    <p:extLst>
      <p:ext uri="{BB962C8B-B14F-4D97-AF65-F5344CB8AC3E}">
        <p14:creationId xmlns:p14="http://schemas.microsoft.com/office/powerpoint/2010/main" val="302205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C29F6FC8-DA46-478A-92AB-44AB15DA8682}" type="datetimeFigureOut">
              <a:rPr lang="es-ES"/>
              <a:pPr>
                <a:defRPr/>
              </a:pPr>
              <a:t>11/09/2023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4DD7D13-77EF-4281-A77B-71E14F6B9813}" type="slidenum">
              <a:rPr lang="es-ES"/>
              <a:pPr>
                <a:defRPr/>
              </a:pPr>
              <a:t>‹Nº›</a:t>
            </a:fld>
            <a:endParaRPr lang="es-ES"/>
          </a:p>
        </p:txBody>
      </p:sp>
    </p:spTree>
    <p:extLst>
      <p:ext uri="{BB962C8B-B14F-4D97-AF65-F5344CB8AC3E}">
        <p14:creationId xmlns:p14="http://schemas.microsoft.com/office/powerpoint/2010/main" val="345809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D9E9F039-4CB2-4E24-A95A-0607AA82E7D8}" type="datetimeFigureOut">
              <a:rPr lang="es-ES"/>
              <a:pPr>
                <a:defRPr/>
              </a:pPr>
              <a:t>11/09/2023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7A06D20E-6A5D-4CEC-8947-2D6D99390D6D}" type="slidenum">
              <a:rPr lang="es-ES"/>
              <a:pPr>
                <a:defRPr/>
              </a:pPr>
              <a:t>‹Nº›</a:t>
            </a:fld>
            <a:endParaRPr lang="es-ES"/>
          </a:p>
        </p:txBody>
      </p:sp>
    </p:spTree>
    <p:extLst>
      <p:ext uri="{BB962C8B-B14F-4D97-AF65-F5344CB8AC3E}">
        <p14:creationId xmlns:p14="http://schemas.microsoft.com/office/powerpoint/2010/main" val="25757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2069DE-C093-4036-8FA4-10F5625BE106}" type="datetimeFigureOut">
              <a:rPr lang="es-ES"/>
              <a:pPr>
                <a:defRPr/>
              </a:pPr>
              <a:t>11/09/2023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AEFB4B4D-DDBD-40D7-8363-124AED29FBB2}" type="slidenum">
              <a:rPr lang="es-ES"/>
              <a:pPr>
                <a:defRPr/>
              </a:pPr>
              <a:t>‹Nº›</a:t>
            </a:fld>
            <a:endParaRPr lang="es-ES"/>
          </a:p>
        </p:txBody>
      </p:sp>
    </p:spTree>
    <p:extLst>
      <p:ext uri="{BB962C8B-B14F-4D97-AF65-F5344CB8AC3E}">
        <p14:creationId xmlns:p14="http://schemas.microsoft.com/office/powerpoint/2010/main" val="35885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0D41C-42AE-4416-9919-89E1E0F0169F}" type="datetimeFigureOut">
              <a:rPr lang="es-ES"/>
              <a:pPr>
                <a:defRPr/>
              </a:pPr>
              <a:t>11/09/2023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4F71BAE-8113-45D3-9F3B-A4A05EFDBC75}" type="slidenum">
              <a:rPr lang="es-ES"/>
              <a:pPr>
                <a:defRPr/>
              </a:pPr>
              <a:t>‹Nº›</a:t>
            </a:fld>
            <a:endParaRPr lang="es-ES"/>
          </a:p>
        </p:txBody>
      </p:sp>
    </p:spTree>
    <p:extLst>
      <p:ext uri="{BB962C8B-B14F-4D97-AF65-F5344CB8AC3E}">
        <p14:creationId xmlns:p14="http://schemas.microsoft.com/office/powerpoint/2010/main" val="5195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9C689FC-1D28-4DB8-895F-81CAC864F51F}" type="datetimeFigureOut">
              <a:rPr lang="es-ES"/>
              <a:pPr>
                <a:defRPr/>
              </a:pPr>
              <a:t>11/09/2023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3860E63-B347-4B23-AD14-7021C0646FD9}" type="slidenum">
              <a:rPr lang="es-ES"/>
              <a:pPr>
                <a:defRPr/>
              </a:pPr>
              <a:t>‹Nº›</a:t>
            </a:fld>
            <a:endParaRPr lang="es-ES"/>
          </a:p>
        </p:txBody>
      </p:sp>
    </p:spTree>
    <p:extLst>
      <p:ext uri="{BB962C8B-B14F-4D97-AF65-F5344CB8AC3E}">
        <p14:creationId xmlns:p14="http://schemas.microsoft.com/office/powerpoint/2010/main" val="261357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2BD107-B9B7-4E8E-B457-377C25259699}" type="datetimeFigureOut">
              <a:rPr lang="es-ES"/>
              <a:pPr>
                <a:defRPr/>
              </a:pPr>
              <a:t>11/09/2023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FEF890-FADA-4659-92CF-35BA3B9C076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ggomez@ull.e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jggomez.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07950" y="115888"/>
            <a:ext cx="9036050" cy="288925"/>
          </a:xfrm>
        </p:spPr>
        <p:txBody>
          <a:bodyPr rtlCol="0">
            <a:normAutofit fontScale="90000"/>
          </a:bodyPr>
          <a:lstStyle/>
          <a:p>
            <a:pPr eaLnBrk="1" fontAlgn="auto" hangingPunct="1">
              <a:spcAft>
                <a:spcPts val="0"/>
              </a:spcAft>
              <a:defRPr/>
            </a:pPr>
            <a:r>
              <a:rPr lang="es-ES_tradnl" sz="2400" dirty="0"/>
              <a:t>Presentación: </a:t>
            </a:r>
            <a:r>
              <a:rPr lang="es-ES" sz="2400" b="1" dirty="0"/>
              <a:t>Contabilidad para el Cálculo y Control de Costes </a:t>
            </a:r>
            <a:r>
              <a:rPr lang="es-ES_tradnl" sz="2400" b="1" dirty="0"/>
              <a:t>2023-2024</a:t>
            </a:r>
            <a:endParaRPr lang="es-ES" sz="2400" b="1" dirty="0"/>
          </a:p>
        </p:txBody>
      </p:sp>
      <p:sp>
        <p:nvSpPr>
          <p:cNvPr id="3" name="5 CuadroTexto"/>
          <p:cNvSpPr txBox="1">
            <a:spLocks noChangeArrowheads="1"/>
          </p:cNvSpPr>
          <p:nvPr/>
        </p:nvSpPr>
        <p:spPr bwMode="auto">
          <a:xfrm>
            <a:off x="30584" y="476672"/>
            <a:ext cx="9036050" cy="800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_tradnl" altLang="es-ES" b="1" i="1" u="sng" dirty="0"/>
              <a:t>Profesor: </a:t>
            </a:r>
            <a:r>
              <a:rPr lang="es-ES_tradnl" altLang="es-ES" b="1" i="1" dirty="0"/>
              <a:t> </a:t>
            </a:r>
            <a:r>
              <a:rPr lang="es-ES_tradnl" altLang="es-ES" cap="all" dirty="0"/>
              <a:t>Jose Ignacio González Gómez</a:t>
            </a:r>
          </a:p>
          <a:p>
            <a:r>
              <a:rPr lang="es-ES" altLang="es-ES" sz="1400" dirty="0"/>
              <a:t>Departamento: Economía, Contabilidad y Finanzas- Teléfono (despacho/tutoría): 922317107</a:t>
            </a:r>
          </a:p>
          <a:p>
            <a:r>
              <a:rPr lang="es-ES" altLang="es-ES" sz="1400" dirty="0"/>
              <a:t>Correo electrónico: </a:t>
            </a:r>
            <a:r>
              <a:rPr lang="es-ES" altLang="es-ES" sz="1400" dirty="0">
                <a:hlinkClick r:id="rId3"/>
              </a:rPr>
              <a:t>jggomez@ull.edu.es</a:t>
            </a:r>
            <a:r>
              <a:rPr lang="es-ES" altLang="es-ES" sz="1400" dirty="0"/>
              <a:t>   W</a:t>
            </a:r>
            <a:r>
              <a:rPr lang="es-ES" altLang="es-ES" sz="1400" i="1" dirty="0"/>
              <a:t>eb </a:t>
            </a:r>
            <a:r>
              <a:rPr lang="es-ES" altLang="es-ES" sz="1400" dirty="0"/>
              <a:t>docente y profesional </a:t>
            </a:r>
            <a:r>
              <a:rPr lang="es-ES" altLang="es-ES" sz="1400" dirty="0">
                <a:hlinkClick r:id="rId4"/>
              </a:rPr>
              <a:t>: http://www.jggomez.eu</a:t>
            </a:r>
            <a:r>
              <a:rPr lang="es-ES" altLang="es-ES" sz="1400" dirty="0"/>
              <a:t> - asignaturas</a:t>
            </a:r>
          </a:p>
        </p:txBody>
      </p:sp>
      <p:sp>
        <p:nvSpPr>
          <p:cNvPr id="6" name="7 CuadroTexto">
            <a:extLst>
              <a:ext uri="{FF2B5EF4-FFF2-40B4-BE49-F238E27FC236}">
                <a16:creationId xmlns:a16="http://schemas.microsoft.com/office/drawing/2014/main" id="{691E9706-BF1C-4E0F-A611-7A322DA9B8EE}"/>
              </a:ext>
            </a:extLst>
          </p:cNvPr>
          <p:cNvSpPr txBox="1">
            <a:spLocks noChangeArrowheads="1"/>
          </p:cNvSpPr>
          <p:nvPr/>
        </p:nvSpPr>
        <p:spPr bwMode="auto">
          <a:xfrm>
            <a:off x="138967" y="1342492"/>
            <a:ext cx="1730350" cy="411794"/>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lvl1pPr eaLnBrk="1" fontAlgn="auto" hangingPunct="1">
              <a:spcAft>
                <a:spcPts val="0"/>
              </a:spcAft>
              <a:defRPr sz="44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_tradnl" sz="2000" dirty="0"/>
              <a:t>Aula Virtual:</a:t>
            </a:r>
          </a:p>
        </p:txBody>
      </p:sp>
      <p:pic>
        <p:nvPicPr>
          <p:cNvPr id="5" name="Imagen 4">
            <a:extLst>
              <a:ext uri="{FF2B5EF4-FFF2-40B4-BE49-F238E27FC236}">
                <a16:creationId xmlns:a16="http://schemas.microsoft.com/office/drawing/2014/main" id="{DB738764-1707-94DD-6557-2759D5CB6167}"/>
              </a:ext>
            </a:extLst>
          </p:cNvPr>
          <p:cNvPicPr>
            <a:picLocks noChangeAspect="1"/>
          </p:cNvPicPr>
          <p:nvPr/>
        </p:nvPicPr>
        <p:blipFill>
          <a:blip r:embed="rId5"/>
          <a:stretch>
            <a:fillRect/>
          </a:stretch>
        </p:blipFill>
        <p:spPr>
          <a:xfrm>
            <a:off x="138967" y="1838313"/>
            <a:ext cx="8562988" cy="1734704"/>
          </a:xfrm>
          <a:prstGeom prst="rect">
            <a:avLst/>
          </a:prstGeom>
        </p:spPr>
      </p:pic>
      <p:pic>
        <p:nvPicPr>
          <p:cNvPr id="10" name="Imagen 9">
            <a:extLst>
              <a:ext uri="{FF2B5EF4-FFF2-40B4-BE49-F238E27FC236}">
                <a16:creationId xmlns:a16="http://schemas.microsoft.com/office/drawing/2014/main" id="{7A868460-C503-C7C2-FF0E-D64A477456D6}"/>
              </a:ext>
            </a:extLst>
          </p:cNvPr>
          <p:cNvPicPr>
            <a:picLocks noChangeAspect="1"/>
          </p:cNvPicPr>
          <p:nvPr/>
        </p:nvPicPr>
        <p:blipFill>
          <a:blip r:embed="rId6"/>
          <a:stretch>
            <a:fillRect/>
          </a:stretch>
        </p:blipFill>
        <p:spPr>
          <a:xfrm>
            <a:off x="107950" y="3432423"/>
            <a:ext cx="8424490" cy="3170814"/>
          </a:xfrm>
          <a:prstGeom prst="rect">
            <a:avLst/>
          </a:prstGeom>
        </p:spPr>
      </p:pic>
    </p:spTree>
    <p:extLst>
      <p:ext uri="{BB962C8B-B14F-4D97-AF65-F5344CB8AC3E}">
        <p14:creationId xmlns:p14="http://schemas.microsoft.com/office/powerpoint/2010/main" val="104732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16516C-63C4-8981-649D-EE79833EFA40}"/>
              </a:ext>
            </a:extLst>
          </p:cNvPr>
          <p:cNvPicPr>
            <a:picLocks noChangeAspect="1"/>
          </p:cNvPicPr>
          <p:nvPr/>
        </p:nvPicPr>
        <p:blipFill>
          <a:blip r:embed="rId3"/>
          <a:stretch>
            <a:fillRect/>
          </a:stretch>
        </p:blipFill>
        <p:spPr>
          <a:xfrm>
            <a:off x="0" y="629267"/>
            <a:ext cx="9144000" cy="2799733"/>
          </a:xfrm>
          <a:prstGeom prst="rect">
            <a:avLst/>
          </a:prstGeom>
        </p:spPr>
      </p:pic>
      <p:sp>
        <p:nvSpPr>
          <p:cNvPr id="11" name="CuadroTexto 10">
            <a:extLst>
              <a:ext uri="{FF2B5EF4-FFF2-40B4-BE49-F238E27FC236}">
                <a16:creationId xmlns:a16="http://schemas.microsoft.com/office/drawing/2014/main" id="{D1D8DA4A-12D7-4D7E-B4D1-A43D575C642B}"/>
              </a:ext>
            </a:extLst>
          </p:cNvPr>
          <p:cNvSpPr txBox="1"/>
          <p:nvPr/>
        </p:nvSpPr>
        <p:spPr>
          <a:xfrm>
            <a:off x="179512" y="44624"/>
            <a:ext cx="3456384" cy="523220"/>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sz="2800" dirty="0"/>
              <a:t>www.jggomez.eu</a:t>
            </a:r>
          </a:p>
        </p:txBody>
      </p:sp>
      <p:cxnSp>
        <p:nvCxnSpPr>
          <p:cNvPr id="13" name="Conector recto de flecha 12">
            <a:extLst>
              <a:ext uri="{FF2B5EF4-FFF2-40B4-BE49-F238E27FC236}">
                <a16:creationId xmlns:a16="http://schemas.microsoft.com/office/drawing/2014/main" id="{4D66F068-634F-4F2D-8A1E-8F84BA190A85}"/>
              </a:ext>
            </a:extLst>
          </p:cNvPr>
          <p:cNvCxnSpPr>
            <a:cxnSpLocks/>
          </p:cNvCxnSpPr>
          <p:nvPr/>
        </p:nvCxnSpPr>
        <p:spPr>
          <a:xfrm flipH="1" flipV="1">
            <a:off x="611560" y="1962972"/>
            <a:ext cx="936104" cy="1374011"/>
          </a:xfrm>
          <a:prstGeom prst="straightConnector1">
            <a:avLst/>
          </a:prstGeom>
          <a:ln w="603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 name="Imagen 6">
            <a:extLst>
              <a:ext uri="{FF2B5EF4-FFF2-40B4-BE49-F238E27FC236}">
                <a16:creationId xmlns:a16="http://schemas.microsoft.com/office/drawing/2014/main" id="{64688037-AD1F-B21E-7DC7-C941D47C61C8}"/>
              </a:ext>
            </a:extLst>
          </p:cNvPr>
          <p:cNvPicPr>
            <a:picLocks noChangeAspect="1"/>
          </p:cNvPicPr>
          <p:nvPr/>
        </p:nvPicPr>
        <p:blipFill>
          <a:blip r:embed="rId4"/>
          <a:stretch>
            <a:fillRect/>
          </a:stretch>
        </p:blipFill>
        <p:spPr>
          <a:xfrm>
            <a:off x="1331640" y="3490423"/>
            <a:ext cx="6912768" cy="3299561"/>
          </a:xfrm>
          <a:prstGeom prst="rect">
            <a:avLst/>
          </a:prstGeom>
        </p:spPr>
      </p:pic>
      <p:cxnSp>
        <p:nvCxnSpPr>
          <p:cNvPr id="16" name="Conector recto de flecha 15">
            <a:extLst>
              <a:ext uri="{FF2B5EF4-FFF2-40B4-BE49-F238E27FC236}">
                <a16:creationId xmlns:a16="http://schemas.microsoft.com/office/drawing/2014/main" id="{92D9FF72-0D2A-4A6B-B0BC-8EABED707DC8}"/>
              </a:ext>
            </a:extLst>
          </p:cNvPr>
          <p:cNvCxnSpPr>
            <a:cxnSpLocks/>
          </p:cNvCxnSpPr>
          <p:nvPr/>
        </p:nvCxnSpPr>
        <p:spPr>
          <a:xfrm>
            <a:off x="2771800" y="3429000"/>
            <a:ext cx="432048" cy="720080"/>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5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7" name="CuadroTexto 36"/>
          <p:cNvSpPr txBox="1"/>
          <p:nvPr/>
        </p:nvSpPr>
        <p:spPr>
          <a:xfrm>
            <a:off x="170194" y="44638"/>
            <a:ext cx="5410955" cy="369332"/>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lnSpcReduction="100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Información académica básica de obligada lectura</a:t>
            </a:r>
          </a:p>
        </p:txBody>
      </p:sp>
      <p:sp>
        <p:nvSpPr>
          <p:cNvPr id="11" name="CuadroTexto 10">
            <a:extLst>
              <a:ext uri="{FF2B5EF4-FFF2-40B4-BE49-F238E27FC236}">
                <a16:creationId xmlns:a16="http://schemas.microsoft.com/office/drawing/2014/main" id="{B7465AA8-C18C-2874-2A63-08B30EFBE579}"/>
              </a:ext>
            </a:extLst>
          </p:cNvPr>
          <p:cNvSpPr txBox="1"/>
          <p:nvPr/>
        </p:nvSpPr>
        <p:spPr>
          <a:xfrm>
            <a:off x="1421132" y="6164327"/>
            <a:ext cx="6301736" cy="6463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s-ES" dirty="0"/>
              <a:t>Confirmar </a:t>
            </a:r>
            <a:r>
              <a:rPr lang="es-ES" b="1" dirty="0"/>
              <a:t>SIEMPRE</a:t>
            </a:r>
            <a:br>
              <a:rPr lang="es-ES" b="1" dirty="0"/>
            </a:br>
            <a:r>
              <a:rPr lang="es-ES" b="1" dirty="0"/>
              <a:t> En la web institucional de la Facultad el calendario de exámenes</a:t>
            </a:r>
          </a:p>
        </p:txBody>
      </p:sp>
      <p:cxnSp>
        <p:nvCxnSpPr>
          <p:cNvPr id="5" name="Conector recto de flecha 4">
            <a:extLst>
              <a:ext uri="{FF2B5EF4-FFF2-40B4-BE49-F238E27FC236}">
                <a16:creationId xmlns:a16="http://schemas.microsoft.com/office/drawing/2014/main" id="{A99192B6-7799-575A-BB3A-61C754161198}"/>
              </a:ext>
            </a:extLst>
          </p:cNvPr>
          <p:cNvCxnSpPr>
            <a:cxnSpLocks/>
          </p:cNvCxnSpPr>
          <p:nvPr/>
        </p:nvCxnSpPr>
        <p:spPr>
          <a:xfrm>
            <a:off x="4572000" y="5157192"/>
            <a:ext cx="0" cy="946636"/>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0D4E884A-5C2C-8A3C-F3E4-71EF22804878}"/>
              </a:ext>
            </a:extLst>
          </p:cNvPr>
          <p:cNvPicPr>
            <a:picLocks noChangeAspect="1"/>
          </p:cNvPicPr>
          <p:nvPr/>
        </p:nvPicPr>
        <p:blipFill>
          <a:blip r:embed="rId3"/>
          <a:stretch>
            <a:fillRect/>
          </a:stretch>
        </p:blipFill>
        <p:spPr>
          <a:xfrm>
            <a:off x="251520" y="548680"/>
            <a:ext cx="8280918" cy="4824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1571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5F18CF86-FC72-4D68-91DC-0C68136C730C}"/>
              </a:ext>
            </a:extLst>
          </p:cNvPr>
          <p:cNvSpPr txBox="1"/>
          <p:nvPr/>
        </p:nvSpPr>
        <p:spPr>
          <a:xfrm>
            <a:off x="119806" y="592668"/>
            <a:ext cx="8904387"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s-ES" sz="1600" dirty="0">
                <a:solidFill>
                  <a:srgbClr val="000000"/>
                </a:solidFill>
                <a:latin typeface="Times New Roman" panose="02020603050405020304" pitchFamily="18" charset="0"/>
              </a:rPr>
              <a:t>Conocer los conceptos fundamentales de la contabilidad de costes y gestión en la empresa y su papel determinante en el proceso de toma de decisiones.</a:t>
            </a:r>
          </a:p>
          <a:p>
            <a:pPr marL="285750" indent="-285750">
              <a:buFont typeface="Arial" panose="020B0604020202020204" pitchFamily="34" charset="0"/>
              <a:buChar char="•"/>
            </a:pPr>
            <a:r>
              <a:rPr lang="es-ES" sz="1600" dirty="0">
                <a:solidFill>
                  <a:srgbClr val="000000"/>
                </a:solidFill>
                <a:latin typeface="Times New Roman" panose="02020603050405020304" pitchFamily="18" charset="0"/>
              </a:rPr>
              <a:t>Diferenciar entre coste y gasto.</a:t>
            </a:r>
          </a:p>
          <a:p>
            <a:pPr marL="285750" indent="-285750">
              <a:buFont typeface="Arial" panose="020B0604020202020204" pitchFamily="34" charset="0"/>
              <a:buChar char="•"/>
            </a:pPr>
            <a:r>
              <a:rPr lang="es-ES" sz="1600" dirty="0">
                <a:solidFill>
                  <a:srgbClr val="000000"/>
                </a:solidFill>
                <a:latin typeface="Times New Roman" panose="02020603050405020304" pitchFamily="18" charset="0"/>
              </a:rPr>
              <a:t>Seleccionar y estimar los costes relevantes para la toma de decisiones, para los diversos subsectores empresariales</a:t>
            </a:r>
          </a:p>
          <a:p>
            <a:pPr marL="285750" indent="-285750">
              <a:buFont typeface="Arial" panose="020B0604020202020204" pitchFamily="34" charset="0"/>
              <a:buChar char="•"/>
            </a:pPr>
            <a:r>
              <a:rPr lang="es-ES" sz="1600" dirty="0">
                <a:solidFill>
                  <a:srgbClr val="000000"/>
                </a:solidFill>
                <a:latin typeface="Times New Roman" panose="02020603050405020304" pitchFamily="18" charset="0"/>
              </a:rPr>
              <a:t>Capacidad para diseñar sistemas para la obtención de la información contable interna relevante</a:t>
            </a:r>
          </a:p>
          <a:p>
            <a:pPr marL="285750" indent="-285750">
              <a:buFont typeface="Arial" panose="020B0604020202020204" pitchFamily="34" charset="0"/>
              <a:buChar char="•"/>
            </a:pPr>
            <a:r>
              <a:rPr lang="es-ES" sz="1600" dirty="0">
                <a:solidFill>
                  <a:srgbClr val="000000"/>
                </a:solidFill>
                <a:latin typeface="Times New Roman" panose="02020603050405020304" pitchFamily="18" charset="0"/>
              </a:rPr>
              <a:t>Capacidad para valorar e interpretar la información interna para toma de decisiones.</a:t>
            </a:r>
            <a:endParaRPr lang="es-ES" sz="1600" dirty="0"/>
          </a:p>
        </p:txBody>
      </p:sp>
      <p:sp>
        <p:nvSpPr>
          <p:cNvPr id="8" name="7 CuadroTexto">
            <a:extLst>
              <a:ext uri="{FF2B5EF4-FFF2-40B4-BE49-F238E27FC236}">
                <a16:creationId xmlns:a16="http://schemas.microsoft.com/office/drawing/2014/main" id="{1D9BAFCB-DC1C-4E78-A1FE-969F8249CAEC}"/>
              </a:ext>
            </a:extLst>
          </p:cNvPr>
          <p:cNvSpPr txBox="1">
            <a:spLocks noChangeArrowheads="1"/>
          </p:cNvSpPr>
          <p:nvPr/>
        </p:nvSpPr>
        <p:spPr bwMode="auto">
          <a:xfrm>
            <a:off x="132109" y="116632"/>
            <a:ext cx="2279652" cy="411794"/>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lvl1pPr eaLnBrk="1" fontAlgn="auto" hangingPunct="1">
              <a:spcAft>
                <a:spcPts val="0"/>
              </a:spcAft>
              <a:defRPr sz="44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_tradnl" sz="2000" dirty="0"/>
              <a:t>Objetivos generales</a:t>
            </a:r>
          </a:p>
        </p:txBody>
      </p:sp>
      <p:sp>
        <p:nvSpPr>
          <p:cNvPr id="2" name="CuadroTexto 1">
            <a:extLst>
              <a:ext uri="{FF2B5EF4-FFF2-40B4-BE49-F238E27FC236}">
                <a16:creationId xmlns:a16="http://schemas.microsoft.com/office/drawing/2014/main" id="{09281BB0-3E44-8A02-81F1-C621D0CF5D40}"/>
              </a:ext>
            </a:extLst>
          </p:cNvPr>
          <p:cNvSpPr txBox="1"/>
          <p:nvPr/>
        </p:nvSpPr>
        <p:spPr>
          <a:xfrm>
            <a:off x="119806" y="2528667"/>
            <a:ext cx="2736304" cy="4001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Programa y Cronograma</a:t>
            </a:r>
          </a:p>
        </p:txBody>
      </p:sp>
      <p:sp>
        <p:nvSpPr>
          <p:cNvPr id="3" name="Rectángulo 2">
            <a:extLst>
              <a:ext uri="{FF2B5EF4-FFF2-40B4-BE49-F238E27FC236}">
                <a16:creationId xmlns:a16="http://schemas.microsoft.com/office/drawing/2014/main" id="{3D674B06-5EE3-62CE-B9F4-C82B9CA69C75}"/>
              </a:ext>
            </a:extLst>
          </p:cNvPr>
          <p:cNvSpPr/>
          <p:nvPr/>
        </p:nvSpPr>
        <p:spPr>
          <a:xfrm>
            <a:off x="2856110" y="2585207"/>
            <a:ext cx="6120680" cy="307777"/>
          </a:xfrm>
          <a:prstGeom prst="rect">
            <a:avLst/>
          </a:prstGeom>
        </p:spPr>
        <p:txBody>
          <a:bodyPr wrap="square">
            <a:spAutoFit/>
          </a:bodyPr>
          <a:lstStyle/>
          <a:p>
            <a:r>
              <a:rPr lang="es-ES" sz="1400" b="1" i="1" dirty="0">
                <a:latin typeface="LiberationSans"/>
              </a:rPr>
              <a:t>Este cronograma es aproximado y se ajustará en función del desarrollo del curso</a:t>
            </a:r>
          </a:p>
        </p:txBody>
      </p:sp>
      <p:sp>
        <p:nvSpPr>
          <p:cNvPr id="4" name="CuadroTexto 3">
            <a:extLst>
              <a:ext uri="{FF2B5EF4-FFF2-40B4-BE49-F238E27FC236}">
                <a16:creationId xmlns:a16="http://schemas.microsoft.com/office/drawing/2014/main" id="{7377069C-EBD9-86E1-34E6-DF658761A0A2}"/>
              </a:ext>
            </a:extLst>
          </p:cNvPr>
          <p:cNvSpPr txBox="1"/>
          <p:nvPr/>
        </p:nvSpPr>
        <p:spPr>
          <a:xfrm>
            <a:off x="2009452" y="3105434"/>
            <a:ext cx="6984776" cy="332398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1400" b="1" i="1" u="sng" dirty="0"/>
              <a:t>PARTE I. Fundamentos de contabilidad de costes y de gestión</a:t>
            </a:r>
          </a:p>
          <a:p>
            <a:r>
              <a:rPr lang="es-ES" sz="1400" dirty="0"/>
              <a:t>Tema 1. Conceptos básicos</a:t>
            </a:r>
          </a:p>
          <a:p>
            <a:r>
              <a:rPr lang="es-ES" sz="1400" dirty="0"/>
              <a:t>Tema 2. La magnitud del coste. Clasificación y comportamiento de los costes</a:t>
            </a:r>
          </a:p>
          <a:p>
            <a:r>
              <a:rPr lang="es-ES" sz="1400" b="1" i="1" u="sng" dirty="0"/>
              <a:t>PARTE II. Análisis de los principales elementos del coste en las empresas del sector turístico</a:t>
            </a:r>
            <a:r>
              <a:rPr lang="es-ES" sz="1400" dirty="0"/>
              <a:t>.</a:t>
            </a:r>
          </a:p>
          <a:p>
            <a:r>
              <a:rPr lang="pt-BR" sz="1400" dirty="0"/>
              <a:t>Tema 3. </a:t>
            </a:r>
            <a:r>
              <a:rPr lang="pt-BR" sz="1400" dirty="0" err="1"/>
              <a:t>Costes</a:t>
            </a:r>
            <a:r>
              <a:rPr lang="pt-BR" sz="1400" dirty="0"/>
              <a:t> relevantes (I): Consumo matérias primas, mano de obra, </a:t>
            </a:r>
            <a:r>
              <a:rPr lang="pt-BR" sz="1400" dirty="0" err="1"/>
              <a:t>etc</a:t>
            </a:r>
            <a:endParaRPr lang="pt-BR" sz="1400" dirty="0"/>
          </a:p>
          <a:p>
            <a:r>
              <a:rPr lang="es-ES" sz="1400" dirty="0"/>
              <a:t>Tema 4. Costes relevantes (II): otros costes relevantes. Amortizaciones, Coste de oportunidad, </a:t>
            </a:r>
          </a:p>
          <a:p>
            <a:r>
              <a:rPr lang="es-ES" sz="1400" b="1" i="1" u="sng" dirty="0"/>
              <a:t>PARTE III: Modelos y sistemas de costes</a:t>
            </a:r>
          </a:p>
          <a:p>
            <a:r>
              <a:rPr lang="es-ES" sz="1400" dirty="0"/>
              <a:t>Tema 5: Los centros de costes y el organigrama funcional de la empresa, especial atención a las empresas turísticas (USALI)</a:t>
            </a:r>
          </a:p>
          <a:p>
            <a:r>
              <a:rPr lang="es-ES" sz="1400" dirty="0"/>
              <a:t>Tema 6: El Sistema de “Imputación Racional” aplicado a las empresas del sector turístico</a:t>
            </a:r>
          </a:p>
          <a:p>
            <a:r>
              <a:rPr lang="es-ES" sz="1400" dirty="0"/>
              <a:t>Tema 7: El Sistema de “Direct </a:t>
            </a:r>
            <a:r>
              <a:rPr lang="es-ES" sz="1400" dirty="0" err="1"/>
              <a:t>Costing</a:t>
            </a:r>
            <a:r>
              <a:rPr lang="es-ES" sz="1400" dirty="0"/>
              <a:t> Perfeccionado” aplicado al sector turístico</a:t>
            </a:r>
          </a:p>
          <a:p>
            <a:r>
              <a:rPr lang="es-ES" sz="1400" b="1" i="1" u="sng" dirty="0"/>
              <a:t>PARTE IV: Toma de decisiones e indicadores de control y gestión en la empresa turística</a:t>
            </a:r>
          </a:p>
          <a:p>
            <a:r>
              <a:rPr lang="es-ES" sz="1400" dirty="0"/>
              <a:t>Tema 8: Análisis Coste-Volumen-Beneficio</a:t>
            </a:r>
          </a:p>
          <a:p>
            <a:r>
              <a:rPr lang="es-ES" sz="1400" dirty="0"/>
              <a:t>Tema 9: Información relevante para la toma de decisiones</a:t>
            </a:r>
          </a:p>
          <a:p>
            <a:r>
              <a:rPr lang="es-ES" sz="1400" dirty="0"/>
              <a:t>Tema 10. Principales indicadores de gestión para las empresas del sector turístico</a:t>
            </a:r>
          </a:p>
        </p:txBody>
      </p:sp>
      <p:sp>
        <p:nvSpPr>
          <p:cNvPr id="5" name="CuadroTexto 4">
            <a:extLst>
              <a:ext uri="{FF2B5EF4-FFF2-40B4-BE49-F238E27FC236}">
                <a16:creationId xmlns:a16="http://schemas.microsoft.com/office/drawing/2014/main" id="{EADDA5B1-3786-7AF7-88BF-781E576C13F0}"/>
              </a:ext>
            </a:extLst>
          </p:cNvPr>
          <p:cNvSpPr txBox="1"/>
          <p:nvPr/>
        </p:nvSpPr>
        <p:spPr>
          <a:xfrm>
            <a:off x="110285" y="3157495"/>
            <a:ext cx="1809196"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1400" b="1" dirty="0"/>
              <a:t>Semana 1 y 2</a:t>
            </a:r>
          </a:p>
        </p:txBody>
      </p:sp>
      <p:sp>
        <p:nvSpPr>
          <p:cNvPr id="6" name="CuadroTexto 5">
            <a:extLst>
              <a:ext uri="{FF2B5EF4-FFF2-40B4-BE49-F238E27FC236}">
                <a16:creationId xmlns:a16="http://schemas.microsoft.com/office/drawing/2014/main" id="{1F32D5F9-3CCF-94DA-0416-077007492F5B}"/>
              </a:ext>
            </a:extLst>
          </p:cNvPr>
          <p:cNvSpPr txBox="1"/>
          <p:nvPr/>
        </p:nvSpPr>
        <p:spPr>
          <a:xfrm>
            <a:off x="119806" y="3838678"/>
            <a:ext cx="1800201"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400" b="1" dirty="0"/>
              <a:t>Semana 2, 3 y 4</a:t>
            </a:r>
          </a:p>
        </p:txBody>
      </p:sp>
      <p:sp>
        <p:nvSpPr>
          <p:cNvPr id="9" name="CuadroTexto 8">
            <a:extLst>
              <a:ext uri="{FF2B5EF4-FFF2-40B4-BE49-F238E27FC236}">
                <a16:creationId xmlns:a16="http://schemas.microsoft.com/office/drawing/2014/main" id="{E3FD43FA-132E-B39C-3416-B678FE7E1AC6}"/>
              </a:ext>
            </a:extLst>
          </p:cNvPr>
          <p:cNvSpPr txBox="1"/>
          <p:nvPr/>
        </p:nvSpPr>
        <p:spPr>
          <a:xfrm>
            <a:off x="92258" y="4457829"/>
            <a:ext cx="180020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400" b="1" dirty="0"/>
              <a:t>Semana 4, 5, 6, 7, 8, 9 y 10</a:t>
            </a:r>
          </a:p>
        </p:txBody>
      </p:sp>
      <p:sp>
        <p:nvSpPr>
          <p:cNvPr id="10" name="CuadroTexto 9">
            <a:extLst>
              <a:ext uri="{FF2B5EF4-FFF2-40B4-BE49-F238E27FC236}">
                <a16:creationId xmlns:a16="http://schemas.microsoft.com/office/drawing/2014/main" id="{452C863E-13EC-7450-8274-98313087BBDF}"/>
              </a:ext>
            </a:extLst>
          </p:cNvPr>
          <p:cNvSpPr txBox="1"/>
          <p:nvPr/>
        </p:nvSpPr>
        <p:spPr>
          <a:xfrm>
            <a:off x="101271" y="5589240"/>
            <a:ext cx="1827223"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400" b="1" dirty="0"/>
              <a:t>Semana 11, 12, 13, 14 y 15</a:t>
            </a:r>
          </a:p>
        </p:txBody>
      </p:sp>
    </p:spTree>
    <p:extLst>
      <p:ext uri="{BB962C8B-B14F-4D97-AF65-F5344CB8AC3E}">
        <p14:creationId xmlns:p14="http://schemas.microsoft.com/office/powerpoint/2010/main" val="193978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35AB9F6-7354-4FD0-CE19-F34FC9EF67DF}"/>
              </a:ext>
            </a:extLst>
          </p:cNvPr>
          <p:cNvSpPr txBox="1"/>
          <p:nvPr/>
        </p:nvSpPr>
        <p:spPr>
          <a:xfrm>
            <a:off x="107504" y="83792"/>
            <a:ext cx="3985065" cy="4001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Sistema de Evaluación y Calificación</a:t>
            </a:r>
          </a:p>
        </p:txBody>
      </p:sp>
      <p:sp>
        <p:nvSpPr>
          <p:cNvPr id="3" name="CuadroTexto 2">
            <a:extLst>
              <a:ext uri="{FF2B5EF4-FFF2-40B4-BE49-F238E27FC236}">
                <a16:creationId xmlns:a16="http://schemas.microsoft.com/office/drawing/2014/main" id="{3357C1B2-D422-3C12-159F-C38ACBCD60AB}"/>
              </a:ext>
            </a:extLst>
          </p:cNvPr>
          <p:cNvSpPr txBox="1"/>
          <p:nvPr/>
        </p:nvSpPr>
        <p:spPr>
          <a:xfrm>
            <a:off x="4195192" y="145348"/>
            <a:ext cx="4824536" cy="338554"/>
          </a:xfrm>
          <a:prstGeom prst="rect">
            <a:avLst/>
          </a:prstGeom>
          <a:noFill/>
        </p:spPr>
        <p:txBody>
          <a:bodyPr wrap="square" rtlCol="0">
            <a:spAutoFit/>
          </a:bodyPr>
          <a:lstStyle/>
          <a:p>
            <a:r>
              <a:rPr lang="es-ES" sz="1600" b="1" dirty="0">
                <a:solidFill>
                  <a:srgbClr val="FF0000"/>
                </a:solidFill>
              </a:rPr>
              <a:t>Debe leer la guía docente disponible en el aula virtual</a:t>
            </a:r>
          </a:p>
        </p:txBody>
      </p:sp>
      <p:sp>
        <p:nvSpPr>
          <p:cNvPr id="4" name="CuadroTexto 3">
            <a:extLst>
              <a:ext uri="{FF2B5EF4-FFF2-40B4-BE49-F238E27FC236}">
                <a16:creationId xmlns:a16="http://schemas.microsoft.com/office/drawing/2014/main" id="{EB049965-BD7D-AD87-42DA-874E6F32DD81}"/>
              </a:ext>
            </a:extLst>
          </p:cNvPr>
          <p:cNvSpPr txBox="1"/>
          <p:nvPr/>
        </p:nvSpPr>
        <p:spPr>
          <a:xfrm>
            <a:off x="107504" y="620688"/>
            <a:ext cx="8856984" cy="2862322"/>
          </a:xfrm>
          <a:prstGeom prst="rect">
            <a:avLst/>
          </a:prstGeom>
          <a:noFill/>
        </p:spPr>
        <p:txBody>
          <a:bodyPr wrap="square" rtlCol="0">
            <a:spAutoFit/>
          </a:bodyPr>
          <a:lstStyle/>
          <a:p>
            <a:pPr algn="just"/>
            <a:r>
              <a:rPr lang="es-ES" sz="1600" b="0" i="0" u="none" strike="noStrike" baseline="0" dirty="0">
                <a:latin typeface="Arial" panose="020B0604020202020204" pitchFamily="34" charset="0"/>
              </a:rPr>
              <a:t>El sistema de evaluación y calificación de la asignatura consiste en:</a:t>
            </a:r>
          </a:p>
          <a:p>
            <a:pPr algn="just"/>
            <a:r>
              <a:rPr lang="es-ES" sz="1600" dirty="0">
                <a:latin typeface="Arial" panose="020B0604020202020204" pitchFamily="34" charset="0"/>
              </a:rPr>
              <a:t>        </a:t>
            </a:r>
            <a:r>
              <a:rPr lang="es-ES" sz="1600" b="0" i="0" u="none" strike="noStrike" baseline="0" dirty="0">
                <a:latin typeface="Arial" panose="020B0604020202020204" pitchFamily="34" charset="0"/>
              </a:rPr>
              <a:t>(EU) Evaluación única, </a:t>
            </a:r>
            <a:endParaRPr lang="es-ES" sz="1600" b="0" i="1" u="none" strike="noStrike" baseline="0" dirty="0">
              <a:solidFill>
                <a:srgbClr val="FF0000"/>
              </a:solidFill>
              <a:latin typeface="Arial" panose="020B0604020202020204" pitchFamily="34" charset="0"/>
            </a:endParaRPr>
          </a:p>
          <a:p>
            <a:pPr lvl="1" algn="just"/>
            <a:r>
              <a:rPr lang="es-ES" sz="1600" b="0" i="0" u="none" strike="noStrike" baseline="0" dirty="0">
                <a:latin typeface="Arial" panose="020B0604020202020204" pitchFamily="34" charset="0"/>
              </a:rPr>
              <a:t>(EC) Evaluación continua: </a:t>
            </a:r>
            <a:r>
              <a:rPr lang="es-ES" sz="1600" b="1" i="0" u="none" strike="noStrike" baseline="0" dirty="0">
                <a:latin typeface="Arial" panose="020B0604020202020204" pitchFamily="34" charset="0"/>
              </a:rPr>
              <a:t>Actividades de evaluación continua (50%) </a:t>
            </a:r>
            <a:r>
              <a:rPr lang="es-ES" sz="1600" b="0" i="0" u="none" strike="noStrike" baseline="0" dirty="0">
                <a:latin typeface="Arial" panose="020B0604020202020204" pitchFamily="34" charset="0"/>
              </a:rPr>
              <a:t>y prueba o trabajo final a entregar (50%). </a:t>
            </a:r>
          </a:p>
          <a:p>
            <a:pPr algn="just">
              <a:spcBef>
                <a:spcPts val="1200"/>
              </a:spcBef>
            </a:pPr>
            <a:r>
              <a:rPr lang="es-ES" sz="1600" b="1" i="1" dirty="0">
                <a:latin typeface="Arial" panose="020B0604020202020204" pitchFamily="34" charset="0"/>
              </a:rPr>
              <a:t>Todo el alumnado está sujeto a evaluación continua </a:t>
            </a:r>
            <a:r>
              <a:rPr lang="es-ES" sz="1600" dirty="0">
                <a:latin typeface="Arial" panose="020B0604020202020204" pitchFamily="34" charset="0"/>
              </a:rPr>
              <a:t>en la primera convocatoria de la asignatura, </a:t>
            </a:r>
            <a:r>
              <a:rPr lang="es-ES" sz="1600" b="1" i="1" dirty="0">
                <a:latin typeface="Arial" panose="020B0604020202020204" pitchFamily="34" charset="0"/>
              </a:rPr>
              <a:t>salvo que comunique su deseo de no acogerse a la misma</a:t>
            </a:r>
            <a:r>
              <a:rPr lang="es-ES" sz="1600" dirty="0">
                <a:latin typeface="Arial" panose="020B0604020202020204" pitchFamily="34" charset="0"/>
              </a:rPr>
              <a:t>, antes de haberse presentado a las pruebas y actividades cuya ponderación compute al menos el 60% de la evaluación continua, excepto situaciones sobrevenidas. La renuncia de la evaluación continua se realizará a través del procedimiento habilitado en el aula virtual de la asignatura,</a:t>
            </a:r>
          </a:p>
          <a:p>
            <a:pPr algn="just">
              <a:spcBef>
                <a:spcPts val="1200"/>
              </a:spcBef>
            </a:pPr>
            <a:r>
              <a:rPr lang="es-ES" sz="1600" dirty="0">
                <a:latin typeface="Arial" panose="020B0604020202020204" pitchFamily="34" charset="0"/>
              </a:rPr>
              <a:t>En la segunda convocatoria del curso el alumnado solo podrá optar por evaluación única. </a:t>
            </a:r>
          </a:p>
        </p:txBody>
      </p:sp>
      <p:sp>
        <p:nvSpPr>
          <p:cNvPr id="6" name="CuadroTexto 5">
            <a:extLst>
              <a:ext uri="{FF2B5EF4-FFF2-40B4-BE49-F238E27FC236}">
                <a16:creationId xmlns:a16="http://schemas.microsoft.com/office/drawing/2014/main" id="{E79A0B54-5500-2016-23F6-2C94C4E80345}"/>
              </a:ext>
            </a:extLst>
          </p:cNvPr>
          <p:cNvSpPr txBox="1"/>
          <p:nvPr/>
        </p:nvSpPr>
        <p:spPr>
          <a:xfrm>
            <a:off x="1563" y="3450221"/>
            <a:ext cx="9036496" cy="3323987"/>
          </a:xfrm>
          <a:prstGeom prst="rect">
            <a:avLst/>
          </a:prstGeom>
          <a:noFill/>
        </p:spPr>
        <p:txBody>
          <a:bodyPr wrap="square">
            <a:spAutoFit/>
          </a:bodyPr>
          <a:lstStyle/>
          <a:p>
            <a:r>
              <a:rPr lang="es-ES" b="1" u="sng" dirty="0"/>
              <a:t>Evaluación Continua (EC)</a:t>
            </a:r>
            <a:r>
              <a:rPr lang="es-ES" dirty="0"/>
              <a:t> </a:t>
            </a:r>
            <a:r>
              <a:rPr lang="es-ES" sz="1600" dirty="0"/>
              <a:t>Consiste en dos pruebas, una prueba parcial y una final que coincidirá con la fecha oficial de la primera convocatoria teniendo en cuenta además las siguientes consideraciones: </a:t>
            </a:r>
          </a:p>
          <a:p>
            <a:pPr marL="285750" indent="-285750" algn="just">
              <a:buFont typeface="Arial" panose="020B0604020202020204" pitchFamily="34" charset="0"/>
              <a:buChar char="•"/>
            </a:pPr>
            <a:r>
              <a:rPr lang="es-ES" sz="1600" b="1" dirty="0"/>
              <a:t>Prueba Parcial: 50,0%. 5 puntos</a:t>
            </a:r>
            <a:r>
              <a:rPr lang="es-ES" sz="1600" dirty="0"/>
              <a:t>. Prueba consistente en el desarrollo de diversos casos y/o ejercicios prácticos de las Partes I, II y/o III del programa. Esta prueba contendrá un ejercicio de desarrollo o prueba tipo de test de respuestas cortas en inglés que tendrá una ponderación del 5%, es decir 0,25 sobre 5 puntos.</a:t>
            </a:r>
          </a:p>
          <a:p>
            <a:pPr marL="285750" indent="-285750" algn="just">
              <a:buFont typeface="Arial" panose="020B0604020202020204" pitchFamily="34" charset="0"/>
              <a:buChar char="•"/>
            </a:pPr>
            <a:r>
              <a:rPr lang="es-ES" sz="1600" b="1" dirty="0"/>
              <a:t>Prueba Final: 50,0%. 5 puntos</a:t>
            </a:r>
            <a:r>
              <a:rPr lang="es-ES" sz="1600" dirty="0"/>
              <a:t>. Consistirá en una prueba final de desarrollo cuyo contenido se basará en toda la materia desarrollada durante el curso. Esta prueba contendrá un ejercicio o prueba tipo de test de respuestas cortas en inglés que tendrá una ponderación del 5%, es decir 0,25 sobre 5 puntos. Para superar la asignatura es necesario tener una puntuación mínima de 5 sobre 10 en esta prueba final de convocatoria, lo que implica la obligatoriedad de presentación de todos los alumnos. Se considerará agotada la convocatoria cuando el alumno se presente a la prueba final escrita. En caso contrario se considerará "No presentado".</a:t>
            </a:r>
            <a:endParaRPr lang="es-ES" dirty="0"/>
          </a:p>
        </p:txBody>
      </p:sp>
    </p:spTree>
    <p:extLst>
      <p:ext uri="{BB962C8B-B14F-4D97-AF65-F5344CB8AC3E}">
        <p14:creationId xmlns:p14="http://schemas.microsoft.com/office/powerpoint/2010/main" val="165595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E79A0B54-5500-2016-23F6-2C94C4E80345}"/>
              </a:ext>
            </a:extLst>
          </p:cNvPr>
          <p:cNvSpPr txBox="1"/>
          <p:nvPr/>
        </p:nvSpPr>
        <p:spPr>
          <a:xfrm>
            <a:off x="0" y="116632"/>
            <a:ext cx="9036496" cy="1354217"/>
          </a:xfrm>
          <a:prstGeom prst="rect">
            <a:avLst/>
          </a:prstGeom>
          <a:noFill/>
        </p:spPr>
        <p:txBody>
          <a:bodyPr wrap="square">
            <a:spAutoFit/>
          </a:bodyPr>
          <a:lstStyle/>
          <a:p>
            <a:pPr algn="just"/>
            <a:r>
              <a:rPr lang="es-ES" b="1" u="sng" dirty="0"/>
              <a:t>Evaluación Única (EU)</a:t>
            </a:r>
            <a:r>
              <a:rPr lang="es-ES" dirty="0"/>
              <a:t> </a:t>
            </a:r>
            <a:r>
              <a:rPr lang="es-ES" sz="1600" dirty="0"/>
              <a:t>Consistirá en una prueba final de desarrollo que cuyo contenido se basará en toda la materia desarrollada durante el curso. Para superar la asignatura es necesario tener una puntuación mínima de 5 sobre 10 en esta prueba final. Esta prueba contendrá un ejercicio o prueba tipo de test de respuestas cortas en inglés que tendrá una ponderación del 5% (0,5 </a:t>
            </a:r>
            <a:r>
              <a:rPr lang="es-ES" sz="1600" dirty="0" err="1"/>
              <a:t>Ptos</a:t>
            </a:r>
            <a:r>
              <a:rPr lang="es-ES" sz="1600" dirty="0"/>
              <a:t>). Esta prueba coincidirá con la fecha oficial de la primera convocatoria.</a:t>
            </a:r>
          </a:p>
        </p:txBody>
      </p:sp>
      <p:sp>
        <p:nvSpPr>
          <p:cNvPr id="5" name="CuadroTexto 1">
            <a:extLst>
              <a:ext uri="{FF2B5EF4-FFF2-40B4-BE49-F238E27FC236}">
                <a16:creationId xmlns:a16="http://schemas.microsoft.com/office/drawing/2014/main" id="{D90759FF-06DA-6FC2-2803-4F7A0E0467DC}"/>
              </a:ext>
            </a:extLst>
          </p:cNvPr>
          <p:cNvSpPr txBox="1">
            <a:spLocks noChangeArrowheads="1"/>
          </p:cNvSpPr>
          <p:nvPr/>
        </p:nvSpPr>
        <p:spPr bwMode="auto">
          <a:xfrm>
            <a:off x="370780" y="1622136"/>
            <a:ext cx="8576749"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s-ES_tradnl" sz="6600" b="1" dirty="0">
                <a:solidFill>
                  <a:srgbClr val="FF0000"/>
                </a:solidFill>
              </a:rPr>
              <a:t>¿dudas?</a:t>
            </a:r>
            <a:endParaRPr lang="es-ES" sz="6600" b="1" dirty="0">
              <a:solidFill>
                <a:srgbClr val="FF0000"/>
              </a:solidFill>
            </a:endParaRPr>
          </a:p>
        </p:txBody>
      </p:sp>
    </p:spTree>
    <p:extLst>
      <p:ext uri="{BB962C8B-B14F-4D97-AF65-F5344CB8AC3E}">
        <p14:creationId xmlns:p14="http://schemas.microsoft.com/office/powerpoint/2010/main" val="28973958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1105</TotalTime>
  <Words>848</Words>
  <Application>Microsoft Office PowerPoint</Application>
  <PresentationFormat>Presentación en pantalla (4:3)</PresentationFormat>
  <Paragraphs>46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LiberationSans</vt:lpstr>
      <vt:lpstr>Times New Roman</vt:lpstr>
      <vt:lpstr>Tema de Office</vt:lpstr>
      <vt:lpstr>Presentación: Contabilidad para el Cálculo y Control de Costes 2023-2024</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Contabilidad Financiera</dc:title>
  <dc:creator>Usuario</dc:creator>
  <cp:lastModifiedBy>José Ignacio González Gómez</cp:lastModifiedBy>
  <cp:revision>127</cp:revision>
  <dcterms:created xsi:type="dcterms:W3CDTF">2011-02-01T12:13:08Z</dcterms:created>
  <dcterms:modified xsi:type="dcterms:W3CDTF">2023-09-11T08:40:52Z</dcterms:modified>
</cp:coreProperties>
</file>